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6D960-4CE6-4C9B-96DC-A0BC0A5C2BB5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61313-A938-4977-B43F-3ABD5250093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E86096-1F58-461E-91C2-55154D93E5E0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7738-7CF8-4FC3-B93C-EAB08DD74312}" type="datetimeFigureOut">
              <a:rPr lang="el-GR" smtClean="0"/>
              <a:pPr/>
              <a:t>7/11/2014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7A8B7-B1ED-4498-9759-498A24C9105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>
            <a:lum bright="40000" contrast="-60000"/>
          </a:blip>
          <a:srcRect/>
          <a:stretch>
            <a:fillRect/>
          </a:stretch>
        </p:blipFill>
        <p:spPr bwMode="auto">
          <a:xfrm>
            <a:off x="3749479" y="2852738"/>
            <a:ext cx="5405958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06509" y="49188"/>
            <a:ext cx="2390454" cy="58239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1198995" y="1412875"/>
            <a:ext cx="707578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 dirty="0"/>
          </a:p>
          <a:p>
            <a:pPr algn="ctr">
              <a:lnSpc>
                <a:spcPct val="150000"/>
              </a:lnSpc>
            </a:pPr>
            <a:r>
              <a:rPr lang="el-GR" b="1" dirty="0" smtClean="0"/>
              <a:t>Παρασκευή 07 Νοεμβρίου 2014</a:t>
            </a:r>
            <a:endParaRPr lang="el-GR" dirty="0" smtClean="0"/>
          </a:p>
          <a:p>
            <a:pPr algn="ctr">
              <a:lnSpc>
                <a:spcPct val="150000"/>
              </a:lnSpc>
            </a:pPr>
            <a:r>
              <a:rPr lang="el-GR" b="1" dirty="0" smtClean="0"/>
              <a:t> </a:t>
            </a:r>
            <a:endParaRPr lang="el-GR" dirty="0" smtClean="0"/>
          </a:p>
          <a:p>
            <a:pPr algn="ctr">
              <a:lnSpc>
                <a:spcPct val="150000"/>
              </a:lnSpc>
            </a:pPr>
            <a:r>
              <a:rPr lang="el-GR" b="1" dirty="0" smtClean="0"/>
              <a:t>“</a:t>
            </a:r>
            <a:r>
              <a:rPr lang="el-GR" sz="2400" b="1" dirty="0" smtClean="0"/>
              <a:t>Κατάρτιση, Ψήφιση και</a:t>
            </a:r>
            <a:endParaRPr lang="en-US" sz="2400" b="1" dirty="0" smtClean="0"/>
          </a:p>
          <a:p>
            <a:pPr algn="ctr">
              <a:lnSpc>
                <a:spcPct val="150000"/>
              </a:lnSpc>
            </a:pPr>
            <a:r>
              <a:rPr lang="el-GR" sz="2400" b="1" dirty="0" smtClean="0"/>
              <a:t> Έλεγχος Νομιμότητας Προϋπολογισμών </a:t>
            </a:r>
            <a:endParaRPr lang="en-US" sz="2400" b="1" dirty="0" smtClean="0"/>
          </a:p>
          <a:p>
            <a:pPr algn="ctr">
              <a:lnSpc>
                <a:spcPct val="150000"/>
              </a:lnSpc>
            </a:pPr>
            <a:r>
              <a:rPr lang="el-GR" sz="2400" b="1" dirty="0" smtClean="0"/>
              <a:t> των Δήμων</a:t>
            </a:r>
            <a:r>
              <a:rPr lang="en-US" sz="2400" b="1" dirty="0" smtClean="0"/>
              <a:t> </a:t>
            </a:r>
            <a:r>
              <a:rPr lang="el-GR" sz="2400" b="1" dirty="0" smtClean="0"/>
              <a:t>και των Νομικών Προσώπων</a:t>
            </a:r>
            <a:endParaRPr lang="en-US" sz="2400" b="1" dirty="0" smtClean="0"/>
          </a:p>
          <a:p>
            <a:pPr algn="ctr">
              <a:lnSpc>
                <a:spcPct val="150000"/>
              </a:lnSpc>
            </a:pPr>
            <a:r>
              <a:rPr lang="el-GR" sz="2400" b="1" dirty="0" smtClean="0"/>
              <a:t> για το έτος 2015. </a:t>
            </a:r>
            <a:endParaRPr lang="en-US" sz="2400" b="1" dirty="0" smtClean="0"/>
          </a:p>
          <a:p>
            <a:pPr algn="ctr">
              <a:lnSpc>
                <a:spcPct val="150000"/>
              </a:lnSpc>
            </a:pPr>
            <a:r>
              <a:rPr lang="el-GR" sz="2400" b="1" dirty="0" smtClean="0"/>
              <a:t> </a:t>
            </a:r>
            <a:r>
              <a:rPr lang="el-GR" sz="2400" b="1" smtClean="0"/>
              <a:t>Ολοκληρωμένο </a:t>
            </a:r>
            <a:r>
              <a:rPr lang="el-GR" sz="2400" b="1" smtClean="0"/>
              <a:t>Πλαίσιο </a:t>
            </a:r>
            <a:r>
              <a:rPr lang="el-GR" sz="2400" b="1" dirty="0" smtClean="0"/>
              <a:t>Δράσης</a:t>
            </a:r>
            <a:r>
              <a:rPr lang="el-GR" sz="2400" b="1" dirty="0" smtClean="0"/>
              <a:t>”</a:t>
            </a:r>
            <a:endParaRPr lang="en-US" sz="2400" b="1" dirty="0" smtClean="0"/>
          </a:p>
        </p:txBody>
      </p:sp>
    </p:spTree>
  </p:cSld>
  <p:clrMapOvr>
    <a:masterClrMapping/>
  </p:clrMapOvr>
  <p:transition spd="slow"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2014-11-06T07:42:09Z</dcterms:created>
  <dcterms:modified xsi:type="dcterms:W3CDTF">2014-11-07T10:17:02Z</dcterms:modified>
</cp:coreProperties>
</file>